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本文主要介绍了几个跟动物有关的习语及其含义。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955612"/>
            <a:ext cx="10667203" cy="116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下面的材料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介绍了五个跟动物相关的英语习语及其解释。请你根据五个人的信息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为每个人选择一个最合适的习语描述其或其所处的情况。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7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77536" y="2012286"/>
            <a:ext cx="1338118" cy="947252"/>
          </a:xfrm>
          <a:prstGeom prst="rect">
            <a:avLst/>
          </a:prstGeom>
        </p:spPr>
      </p:pic>
      <p:pic>
        <p:nvPicPr>
          <p:cNvPr id="4" name="ef7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85852" y="3286283"/>
            <a:ext cx="1721485" cy="1153795"/>
          </a:xfrm>
          <a:prstGeom prst="rect">
            <a:avLst/>
          </a:prstGeom>
        </p:spPr>
      </p:pic>
      <p:pic>
        <p:nvPicPr>
          <p:cNvPr id="5" name="ef7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015698" y="4882553"/>
            <a:ext cx="1293377" cy="764767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196226"/>
              </p:ext>
            </p:extLst>
          </p:nvPr>
        </p:nvGraphicFramePr>
        <p:xfrm>
          <a:off x="478582" y="1942941"/>
          <a:ext cx="112332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307309">
                  <a:extLst>
                    <a:ext uri="{9D8B030D-6E8A-4147-A177-3AD203B41FA5}">
                      <a16:colId xmlns:a16="http://schemas.microsoft.com/office/drawing/2014/main" val="2454924943"/>
                    </a:ext>
                  </a:extLst>
                </a:gridCol>
                <a:gridCol w="8925939">
                  <a:extLst>
                    <a:ext uri="{9D8B030D-6E8A-4147-A177-3AD203B41FA5}">
                      <a16:colId xmlns:a16="http://schemas.microsoft.com/office/drawing/2014/main" val="32660903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don’t know what will happen if you wake up a high sleeping dog in the street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it would be much smarter to 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 sleeping dogs lie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25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Birds feed on worms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bird will go hungry if it cannot catch worms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bird that gets up early is sure to get some food, so 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early bird catches the worm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032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 live in water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person who is in a strange or uncomfortable environment may feel like 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fish out of water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049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7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2178749"/>
            <a:ext cx="1389380" cy="941705"/>
          </a:xfrm>
          <a:prstGeom prst="rect">
            <a:avLst/>
          </a:prstGeom>
        </p:spPr>
      </p:pic>
      <p:pic>
        <p:nvPicPr>
          <p:cNvPr id="4" name="ef7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982067" y="3251686"/>
            <a:ext cx="1246505" cy="1421130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89644"/>
              </p:ext>
            </p:extLst>
          </p:nvPr>
        </p:nvGraphicFramePr>
        <p:xfrm>
          <a:off x="406574" y="2060848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336890">
                  <a:extLst>
                    <a:ext uri="{9D8B030D-6E8A-4147-A177-3AD203B41FA5}">
                      <a16:colId xmlns:a16="http://schemas.microsoft.com/office/drawing/2014/main" val="1409470953"/>
                    </a:ext>
                  </a:extLst>
                </a:gridCol>
                <a:gridCol w="9040374">
                  <a:extLst>
                    <a:ext uri="{9D8B030D-6E8A-4147-A177-3AD203B41FA5}">
                      <a16:colId xmlns:a16="http://schemas.microsoft.com/office/drawing/2014/main" val="42725635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impossible for pigs to fly by themselves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the phrase 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pigs fly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used to say that one thinks something will never happen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1504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 say “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hold your horses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 you are telling someone to stop doing or saying something for a moment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 means you hope he/she can be patient and wait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437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has been late for school almost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promised not to be late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nobody trusted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088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细节推理题。根据下文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“Tom has been late for school almost every day. He promised not to be late again. However, nobody trusted him.”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汤姆几乎每天都迟到。他答应不再迟到。然而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没有人相信他。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此处描述了人们对汤姆的不信任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认为他不太可能改变迟到的习惯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这与</a:t>
            </a:r>
            <a:r>
              <a:rPr lang="en-US" altLang="zh-CN" sz="2400" dirty="0">
                <a:cs typeface="Times New Roman" panose="02020603050405020304" pitchFamily="18" charset="0"/>
              </a:rPr>
              <a:t>“when pigs fly”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猪都会飞</a:t>
            </a:r>
            <a:r>
              <a:rPr lang="zh-CN" altLang="zh-CN" sz="2400" dirty="0">
                <a:cs typeface="Times New Roman" panose="02020603050405020304" pitchFamily="18" charset="0"/>
              </a:rPr>
              <a:t>）这一习语的含义相符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表示某事绝不可能发生。故选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kept asking his mother if the dinner was ready as he was very hungry, which made her mother a little impatient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2438886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细节推理题。根据下文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“Bob kept asking his mother if the dinner was ready as he was very hungry, which made her mother a little impatient.”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鲍勃不停地问他的妈妈晚饭是否准备好了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因为他很饿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这让他妈妈有点不耐烦。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此句描述了鲍勃的急躁行为以及他妈妈的不耐烦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</a:t>
            </a:r>
            <a:r>
              <a:rPr lang="en-US" altLang="zh-CN" sz="2400" dirty="0">
                <a:cs typeface="Times New Roman" panose="02020603050405020304" pitchFamily="18" charset="0"/>
              </a:rPr>
              <a:t>“hold your horses”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稍等片刻</a:t>
            </a:r>
            <a:r>
              <a:rPr lang="zh-CN" altLang="zh-CN" sz="2400" dirty="0">
                <a:cs typeface="Times New Roman" panose="02020603050405020304" pitchFamily="18" charset="0"/>
              </a:rPr>
              <a:t>）这一习语符合语境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意在让鲍勃耐心等待。故选</a:t>
            </a:r>
            <a:r>
              <a:rPr lang="en-US" altLang="zh-CN" sz="2400" dirty="0">
                <a:cs typeface="Times New Roman" panose="02020603050405020304" pitchFamily="18" charset="0"/>
              </a:rPr>
              <a:t>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Betty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younger sister broke her favorite vase and it has made Betty really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088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细节推理题。根据下文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“Let Betty be alone. Her younger sister broke her favorite vase and it has made Betty really sad.”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让贝蒂独自待会儿。她的妹妹打碎了她最喜欢的花瓶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这让贝蒂非常伤心。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此处描述了贝蒂因妹妹的行为而伤心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此时不宜打扰她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</a:t>
            </a:r>
            <a:r>
              <a:rPr lang="en-US" altLang="zh-CN" sz="2400" dirty="0">
                <a:cs typeface="Times New Roman" panose="02020603050405020304" pitchFamily="18" charset="0"/>
              </a:rPr>
              <a:t>“let sleeping dogs lie”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别惹麻烦</a:t>
            </a:r>
            <a:r>
              <a:rPr lang="zh-CN" altLang="zh-CN" sz="2400" dirty="0">
                <a:cs typeface="Times New Roman" panose="02020603050405020304" pitchFamily="18" charset="0"/>
              </a:rPr>
              <a:t>）这一习语符合语境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意指不要去搅动已经平静下来的事情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以免带来更多麻烦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get a good result in the running competition, Sam got up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to exercise and he made it at last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5" y="2420888"/>
            <a:ext cx="114858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细节推理题。根据下文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“In order to get a good result in the running competition, Sam got up at 6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00 a.m. every day to exercise and he made it at last.”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为了在跑步比赛中取得好成绩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萨姆每天早上</a:t>
            </a:r>
            <a:r>
              <a:rPr lang="en-US" altLang="zh-CN" sz="2400" dirty="0">
                <a:cs typeface="Times New Roman" panose="02020603050405020304" pitchFamily="18" charset="0"/>
              </a:rPr>
              <a:t>6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点就起床锻炼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并且最后成功了。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此句描述了萨姆通过早起锻炼最终取得成功的例子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</a:t>
            </a:r>
            <a:r>
              <a:rPr lang="en-US" altLang="zh-CN" sz="2400" dirty="0">
                <a:cs typeface="Times New Roman" panose="02020603050405020304" pitchFamily="18" charset="0"/>
              </a:rPr>
              <a:t>“the early bird catches the worm”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早起的鸟儿有虫吃</a:t>
            </a:r>
            <a:r>
              <a:rPr lang="zh-CN" altLang="zh-CN" sz="2400" dirty="0">
                <a:cs typeface="Times New Roman" panose="02020603050405020304" pitchFamily="18" charset="0"/>
              </a:rPr>
              <a:t>）这一习语符合语境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强调勤奋和准备的重要性。故选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87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give another example of the animal idioms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动物习语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explain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5487" y="265652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Kill two birds with one stone, and it means accomplishing two things at once with a single effort.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合理即可。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706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452</cp:revision>
  <dcterms:created xsi:type="dcterms:W3CDTF">2020-11-06T05:24:00Z</dcterms:created>
  <dcterms:modified xsi:type="dcterms:W3CDTF">2025-09-17T18:50:05Z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